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8" r:id="rId2"/>
    <p:sldId id="330" r:id="rId3"/>
    <p:sldId id="331" r:id="rId4"/>
    <p:sldId id="332" r:id="rId5"/>
    <p:sldId id="333" r:id="rId6"/>
    <p:sldId id="334" r:id="rId7"/>
    <p:sldId id="33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914400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211. JESUH KHE PHUNGAH KA TU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Sitting at the Feet of Jesus</a:t>
            </a:r>
          </a:p>
          <a:p>
            <a:r>
              <a:rPr lang="en-US" sz="1500" dirty="0"/>
              <a:t>Luka 8:35</a:t>
            </a:r>
          </a:p>
          <a:p>
            <a:r>
              <a:rPr lang="en-US" sz="1500" dirty="0"/>
              <a:t> </a:t>
            </a:r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6454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0825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13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5874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khephungah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04782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en in,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62078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5529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220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211. JESUH KHE PHUNGAH KA TU HI</vt:lpstr>
      <vt:lpstr>1</vt:lpstr>
      <vt:lpstr>PowerPoint Presentation</vt:lpstr>
      <vt:lpstr>2</vt:lpstr>
      <vt:lpstr>PowerPoint Presentation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2018-12-14T14:16:35Z</dcterms:modified>
</cp:coreProperties>
</file>